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68" r:id="rId4"/>
    <p:sldId id="259" r:id="rId5"/>
    <p:sldId id="266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0:07:18.91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0:08:40.5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0,'5'0,"6"0,5 0,4 0,4 0,2 0,1 0,1 0,0 0,-1 0,0 0,-4 5,-2 1,0 0,0-2,3 0,-4-2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0:10:06.3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0:18:29.40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0,'4'0,"7"0,5 0,5 0,3 0,2 0,1 0,0 0,1 0,-1 0,0 0,0 0,0 0,0 0,-5 5,-2 1,1 0,-4-2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0:18:37.31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28,'1'-1,"-1"0,0 0,1 0,-1 1,0-1,1 0,-1 0,1 0,-1 0,1 1,-1-1,1 0,0 1,0-1,-1 0,1 1,0-1,0 1,-1-1,1 1,0-1,0 1,0 0,0 0,0-1,1 1,29-6,-28 6,72-5,90 6,-59 1,52-2,-135-1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6T10:18:51.21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2,'85'-1,"95"3,-123 10,-4-1,-9-3,-28-2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88182D-2144-4F1F-B52C-DD590F83B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353E413-D686-4C32-9ABA-F09005F80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70317-881D-448D-A864-9493EE3D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B329C4-27BE-4803-9BC8-2CFEA874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126A8E-B59A-4334-A151-FA938376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99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A93C4-8366-48C2-B453-E948A89B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C6E1540-471F-4F71-B0E4-E977C51B8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3C036F-2DC2-4732-ABA6-A0F96802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FC1909-7616-4D05-8ED2-7AC9D8A7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622D2D-BE8B-4172-B8F5-ACF1C6D8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473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97C6A5D-E497-44B9-92C0-963B10566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6CD9D53-DD85-446C-9870-D37CD790C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D91ADE-A09E-4DAA-A993-5B4916B2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4CA541-6F18-4B8F-9BB8-1AC70C18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4CBD79-6483-4A52-86CE-B49B360F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13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3D1EB1-8AFC-4A29-928B-E22A4DB1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F3E6BD-5962-496C-BCC7-E83396480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6A07CA-5441-463C-BF96-9103A933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CB37DA-5574-4D6A-9218-4CD2A59D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7564E6-F97C-4AFB-A2C9-A86C91FF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81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52ABF1-6D6A-42FC-8941-111801D9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D47CF1-F9E5-4729-98D0-38E434F3E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F61069-D277-4CBF-A2A5-3BCF363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471D8B-F956-412A-AFE3-5023CBF4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7763F9-3439-4115-8437-50311127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92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41F9D7-C9CF-4517-B460-B2667F50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3C15D9-64D2-483B-846F-52AC468C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B936F2-9FE5-4004-866A-AE1238C4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5040E9-BE74-4288-BE51-C60CA0CB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F7D114-A2F8-4E2C-806B-A1695796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FF3035-ED46-4421-937F-356ACAB6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3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49BBCB-8508-4D47-959B-980B6061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79C10C-72FD-4385-AF26-D08B91131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B3E0F4-6854-43DF-8409-ACA0CE540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95E71A3-C2AD-4C47-B827-8639AA22D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6CB05A2-7972-4824-B141-D85EAF990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585E2B2-C6B1-4D34-9413-5EFE60CF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D9B2741-F547-4D4C-96D0-55880F68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30FBE91-C3A8-47BB-A6E4-DF5D9E1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69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6EAFC7-8B98-42AC-B3A8-50DC1A38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7F974AA-31A5-49B0-898D-8C63C1C8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C21264B-DBB2-49D7-9BA5-F07861E8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F5904E-0C79-41E0-9331-A310676E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58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ABF3635-60E4-4A62-BAE0-BA26641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6A94EE-9638-4459-B142-11CC3A0B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DD52D5-09E8-4137-9152-2BE1CADB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2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23200E-8762-45CC-B551-C927C41C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1C03AE-95F4-4B5E-8427-1B9718C5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AC6BBB-49DE-4072-A052-62CB73DBE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90ED235-7F08-4B7B-9356-B20FF037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8CF60D-6E5F-4BFC-8121-E436B82E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99621F7-5D97-4646-BD5C-F668875F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5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925C1F-FA33-4F7A-A475-5ED666DB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BD9ECA5-A9D2-4155-9035-3E06D7016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A802B9-C1DE-45AC-BC5D-BAD5A9687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236AE8-82A3-43D9-B778-E9151A68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69E3609-2B29-44FE-8F23-DDBBCB54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CBD2DC4-7512-42D7-949B-8C621DB3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49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AFFDB20-46D7-48B6-9470-66034290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8A88F3-5F8C-4525-B3C3-78D9FEAF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C2C0C5-D71E-4F06-910E-AD4E0A04D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4FD1-37D7-4DBB-ABDF-309FA80437D7}" type="datetimeFigureOut">
              <a:rPr lang="sv-SE" smtClean="0"/>
              <a:t>2022-06-17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7900D1-5C13-4FA8-B8EE-2DB8F9A3B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A511E5-6DEF-472D-A54B-E336B6383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66AB2-FC72-48B3-8D30-2CBB5CB624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14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AB039D-9BDD-43DA-9CBA-F82E103E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Instruktion: Skapa en presentation med Designidéer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727D3B-1204-4FC4-900C-4470FBCD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775" y="2381250"/>
            <a:ext cx="7981950" cy="37671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/>
              <a:t>Du ska skapa en </a:t>
            </a:r>
            <a:r>
              <a:rPr lang="sv-SE" sz="1800" b="1" dirty="0"/>
              <a:t>presentation</a:t>
            </a:r>
            <a:r>
              <a:rPr lang="sv-SE" sz="1800" dirty="0"/>
              <a:t> om Lappugglan på </a:t>
            </a:r>
            <a:r>
              <a:rPr lang="sv-SE" sz="1800" dirty="0">
                <a:highlight>
                  <a:srgbClr val="FFFF00"/>
                </a:highlight>
              </a:rPr>
              <a:t>sida 4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b="1" dirty="0"/>
              <a:t>Kopiera</a:t>
            </a:r>
            <a:r>
              <a:rPr lang="sv-SE" sz="1800" dirty="0"/>
              <a:t> </a:t>
            </a:r>
            <a:r>
              <a:rPr lang="sv-SE" sz="1800" b="1" dirty="0"/>
              <a:t>fakta</a:t>
            </a:r>
            <a:r>
              <a:rPr lang="sv-SE" sz="1800" dirty="0"/>
              <a:t>-texten på </a:t>
            </a:r>
            <a:r>
              <a:rPr lang="sv-SE" sz="1800" dirty="0">
                <a:highlight>
                  <a:srgbClr val="00FF00"/>
                </a:highlight>
              </a:rPr>
              <a:t>sida 2  </a:t>
            </a:r>
            <a:r>
              <a:rPr lang="sv-SE" sz="1800" dirty="0"/>
              <a:t>och </a:t>
            </a:r>
            <a:r>
              <a:rPr lang="sv-SE" sz="1800" b="1" dirty="0"/>
              <a:t>klistra in </a:t>
            </a:r>
            <a:r>
              <a:rPr lang="sv-SE" sz="1800" dirty="0"/>
              <a:t>på </a:t>
            </a:r>
            <a:r>
              <a:rPr lang="sv-SE" sz="1800" dirty="0">
                <a:highlight>
                  <a:srgbClr val="FFFF00"/>
                </a:highlight>
              </a:rPr>
              <a:t>sida 4 </a:t>
            </a:r>
            <a:r>
              <a:rPr lang="sv-SE" sz="1800" dirty="0"/>
              <a:t>(börja med rubriken)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b="1" dirty="0"/>
              <a:t>Kopiera bilden </a:t>
            </a:r>
            <a:r>
              <a:rPr lang="sv-SE" sz="1800" dirty="0"/>
              <a:t>på </a:t>
            </a:r>
            <a:r>
              <a:rPr lang="sv-SE" sz="1800" dirty="0">
                <a:highlight>
                  <a:srgbClr val="00FFFF"/>
                </a:highlight>
              </a:rPr>
              <a:t>sida 3 </a:t>
            </a:r>
            <a:r>
              <a:rPr lang="sv-SE" sz="1800" dirty="0"/>
              <a:t>och </a:t>
            </a:r>
            <a:r>
              <a:rPr lang="sv-SE" sz="1800" b="1" dirty="0"/>
              <a:t>klistra in </a:t>
            </a:r>
            <a:r>
              <a:rPr lang="sv-SE" sz="1800" dirty="0"/>
              <a:t>på </a:t>
            </a:r>
            <a:r>
              <a:rPr lang="sv-SE" sz="1800" dirty="0">
                <a:highlight>
                  <a:srgbClr val="FFFF00"/>
                </a:highlight>
              </a:rPr>
              <a:t>sida 4</a:t>
            </a:r>
            <a:r>
              <a:rPr lang="sv-SE" sz="1800" dirty="0"/>
              <a:t> (du kan klistra in bilden var som helst)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/>
              <a:t>Välj bland designidéer till höger om bild 4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dirty="0">
                <a:highlight>
                  <a:srgbClr val="FF00FF"/>
                </a:highlight>
              </a:rPr>
              <a:t>Sida 5 </a:t>
            </a:r>
            <a:r>
              <a:rPr lang="sv-SE" sz="1800" dirty="0"/>
              <a:t>visar ett </a:t>
            </a:r>
            <a:r>
              <a:rPr lang="sv-SE" sz="1800" b="1" dirty="0"/>
              <a:t>exempel </a:t>
            </a:r>
            <a:r>
              <a:rPr lang="sv-SE" sz="1800" dirty="0"/>
              <a:t>på färdigt resultat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v-SE" sz="1800" b="1" dirty="0"/>
              <a:t>Spara dokumentet </a:t>
            </a:r>
            <a:r>
              <a:rPr lang="sv-SE" sz="1800" dirty="0"/>
              <a:t>i mappen </a:t>
            </a:r>
            <a:r>
              <a:rPr lang="sv-SE" sz="1800" b="1" dirty="0"/>
              <a:t>Dokument</a:t>
            </a:r>
            <a:r>
              <a:rPr lang="sv-SE" sz="1800" dirty="0"/>
              <a:t> (uppgiftens namn ”Lappuggla och ditt för-och efternamn)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D81DF6-6C57-49CE-8799-207B50DA4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59" y="1873487"/>
            <a:ext cx="1729216" cy="47826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Pennanteckning 15">
                <a:extLst>
                  <a:ext uri="{FF2B5EF4-FFF2-40B4-BE49-F238E27FC236}">
                    <a16:creationId xmlns:a16="http://schemas.microsoft.com/office/drawing/2014/main" id="{C8E7C20E-E5CD-4416-BC20-409AA157BEC9}"/>
                  </a:ext>
                </a:extLst>
              </p14:cNvPr>
              <p14:cNvContentPartPr/>
              <p14:nvPr/>
            </p14:nvContentPartPr>
            <p14:xfrm>
              <a:off x="3924075" y="104385"/>
              <a:ext cx="3960" cy="360"/>
            </p14:xfrm>
          </p:contentPart>
        </mc:Choice>
        <mc:Fallback xmlns="">
          <p:pic>
            <p:nvPicPr>
              <p:cNvPr id="16" name="Pennanteckning 15">
                <a:extLst>
                  <a:ext uri="{FF2B5EF4-FFF2-40B4-BE49-F238E27FC236}">
                    <a16:creationId xmlns:a16="http://schemas.microsoft.com/office/drawing/2014/main" id="{C8E7C20E-E5CD-4416-BC20-409AA157B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6435" y="68745"/>
                <a:ext cx="39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Pennanteckning 21">
                <a:extLst>
                  <a:ext uri="{FF2B5EF4-FFF2-40B4-BE49-F238E27FC236}">
                    <a16:creationId xmlns:a16="http://schemas.microsoft.com/office/drawing/2014/main" id="{518DD07C-EB7A-4E30-A30E-C896BB14CD37}"/>
                  </a:ext>
                </a:extLst>
              </p14:cNvPr>
              <p14:cNvContentPartPr/>
              <p14:nvPr/>
            </p14:nvContentPartPr>
            <p14:xfrm>
              <a:off x="1037579" y="4915545"/>
              <a:ext cx="132840" cy="10080"/>
            </p14:xfrm>
          </p:contentPart>
        </mc:Choice>
        <mc:Fallback xmlns="">
          <p:pic>
            <p:nvPicPr>
              <p:cNvPr id="22" name="Pennanteckning 21">
                <a:extLst>
                  <a:ext uri="{FF2B5EF4-FFF2-40B4-BE49-F238E27FC236}">
                    <a16:creationId xmlns:a16="http://schemas.microsoft.com/office/drawing/2014/main" id="{518DD07C-EB7A-4E30-A30E-C896BB14CD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725" y="4807545"/>
                <a:ext cx="240189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5" name="Pennanteckning 24">
                <a:extLst>
                  <a:ext uri="{FF2B5EF4-FFF2-40B4-BE49-F238E27FC236}">
                    <a16:creationId xmlns:a16="http://schemas.microsoft.com/office/drawing/2014/main" id="{3DDBB513-7864-4D7E-B814-2725BAA8B37E}"/>
                  </a:ext>
                </a:extLst>
              </p14:cNvPr>
              <p14:cNvContentPartPr/>
              <p14:nvPr/>
            </p14:nvContentPartPr>
            <p14:xfrm>
              <a:off x="-438765" y="218865"/>
              <a:ext cx="360" cy="360"/>
            </p14:xfrm>
          </p:contentPart>
        </mc:Choice>
        <mc:Fallback xmlns="">
          <p:pic>
            <p:nvPicPr>
              <p:cNvPr id="25" name="Pennanteckning 24">
                <a:extLst>
                  <a:ext uri="{FF2B5EF4-FFF2-40B4-BE49-F238E27FC236}">
                    <a16:creationId xmlns:a16="http://schemas.microsoft.com/office/drawing/2014/main" id="{3DDBB513-7864-4D7E-B814-2725BAA8B3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56405" y="1112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Pennanteckning 25">
                <a:extLst>
                  <a:ext uri="{FF2B5EF4-FFF2-40B4-BE49-F238E27FC236}">
                    <a16:creationId xmlns:a16="http://schemas.microsoft.com/office/drawing/2014/main" id="{29F49C0E-C1BB-4C7E-8FB5-609E8E1C8025}"/>
                  </a:ext>
                </a:extLst>
              </p14:cNvPr>
              <p14:cNvContentPartPr/>
              <p14:nvPr/>
            </p14:nvContentPartPr>
            <p14:xfrm>
              <a:off x="985004" y="3009405"/>
              <a:ext cx="144000" cy="7920"/>
            </p14:xfrm>
          </p:contentPart>
        </mc:Choice>
        <mc:Fallback xmlns="">
          <p:pic>
            <p:nvPicPr>
              <p:cNvPr id="26" name="Pennanteckning 25">
                <a:extLst>
                  <a:ext uri="{FF2B5EF4-FFF2-40B4-BE49-F238E27FC236}">
                    <a16:creationId xmlns:a16="http://schemas.microsoft.com/office/drawing/2014/main" id="{29F49C0E-C1BB-4C7E-8FB5-609E8E1C80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004" y="2901405"/>
                <a:ext cx="2516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Pennanteckning 26">
                <a:extLst>
                  <a:ext uri="{FF2B5EF4-FFF2-40B4-BE49-F238E27FC236}">
                    <a16:creationId xmlns:a16="http://schemas.microsoft.com/office/drawing/2014/main" id="{45EC4F92-8B53-4126-A970-B6DC7FF88E8B}"/>
                  </a:ext>
                </a:extLst>
              </p14:cNvPr>
              <p14:cNvContentPartPr/>
              <p14:nvPr/>
            </p14:nvContentPartPr>
            <p14:xfrm>
              <a:off x="1024424" y="3961380"/>
              <a:ext cx="209160" cy="10440"/>
            </p14:xfrm>
          </p:contentPart>
        </mc:Choice>
        <mc:Fallback xmlns="">
          <p:pic>
            <p:nvPicPr>
              <p:cNvPr id="27" name="Pennanteckning 26">
                <a:extLst>
                  <a:ext uri="{FF2B5EF4-FFF2-40B4-BE49-F238E27FC236}">
                    <a16:creationId xmlns:a16="http://schemas.microsoft.com/office/drawing/2014/main" id="{45EC4F92-8B53-4126-A970-B6DC7FF88E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0424" y="3853380"/>
                <a:ext cx="3168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Pennanteckning 28">
                <a:extLst>
                  <a:ext uri="{FF2B5EF4-FFF2-40B4-BE49-F238E27FC236}">
                    <a16:creationId xmlns:a16="http://schemas.microsoft.com/office/drawing/2014/main" id="{380449EB-6D18-439D-9AE7-C5D576635B2D}"/>
                  </a:ext>
                </a:extLst>
              </p14:cNvPr>
              <p14:cNvContentPartPr/>
              <p14:nvPr/>
            </p14:nvContentPartPr>
            <p14:xfrm>
              <a:off x="1025519" y="5824983"/>
              <a:ext cx="156960" cy="14760"/>
            </p14:xfrm>
          </p:contentPart>
        </mc:Choice>
        <mc:Fallback xmlns="">
          <p:pic>
            <p:nvPicPr>
              <p:cNvPr id="29" name="Pennanteckning 28">
                <a:extLst>
                  <a:ext uri="{FF2B5EF4-FFF2-40B4-BE49-F238E27FC236}">
                    <a16:creationId xmlns:a16="http://schemas.microsoft.com/office/drawing/2014/main" id="{380449EB-6D18-439D-9AE7-C5D576635B2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1519" y="5714283"/>
                <a:ext cx="264600" cy="23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66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111B90-9527-4E18-A0E4-DAB6C48C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Fakta-text att kopiera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7DAEEA-B50C-4E63-AE70-CC2E68D97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Lappuggla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En av Sveriges största ugglor. </a:t>
            </a:r>
          </a:p>
          <a:p>
            <a:r>
              <a:rPr lang="sv-SE" dirty="0"/>
              <a:t>Längden är 60 till 70 centimeter och vingspannet 135 till 160 centimeter. </a:t>
            </a:r>
          </a:p>
          <a:p>
            <a:r>
              <a:rPr lang="sv-SE" dirty="0"/>
              <a:t>Honan är större än hannen. </a:t>
            </a:r>
          </a:p>
          <a:p>
            <a:r>
              <a:rPr lang="sv-SE" dirty="0"/>
              <a:t>Fjäderdräkten skyddar bra mot kyla och är anpassad till arktiskt klimat.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620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08C3BA-F83A-4DDC-893B-EE7412C8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Bild att kopiera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1980D50-858B-4892-AC19-CBB76020B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611" y="1825625"/>
            <a:ext cx="55167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5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0DD8A-2254-4D44-9263-84463EB4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E5A407-7244-4120-B173-695DB86C4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773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B7A782-51D1-4E3B-987D-6B221FB1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Exempel på hur det kan se ut när du är klar.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D47A12-9DF8-4FC7-A1C6-4825BEEAC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115" y="2133746"/>
            <a:ext cx="6496685" cy="36050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831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141</Words>
  <Application>Microsoft Office PowerPoint</Application>
  <PresentationFormat>Bredbild</PresentationFormat>
  <Paragraphs>16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Instruktion: Skapa en presentation med Designidéer</vt:lpstr>
      <vt:lpstr>Fakta-text att kopiera</vt:lpstr>
      <vt:lpstr>Bild att kopiera</vt:lpstr>
      <vt:lpstr>PowerPoint-presentation</vt:lpstr>
      <vt:lpstr>Exempel på hur det kan se ut när du är klar.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Skapa en PowerPoint bild med designidéer</dc:title>
  <dc:creator>Cecilia Brade</dc:creator>
  <cp:lastModifiedBy>Cecilia Brade</cp:lastModifiedBy>
  <cp:revision>4</cp:revision>
  <dcterms:created xsi:type="dcterms:W3CDTF">2022-06-15T21:12:43Z</dcterms:created>
  <dcterms:modified xsi:type="dcterms:W3CDTF">2022-06-17T10:07:30Z</dcterms:modified>
</cp:coreProperties>
</file>